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30" y="282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video" Target="../media/unknown1.mp4"  /><Relationship Id="rId5" Type="http://schemas.microsoft.com/office/2007/relationships/media" Target="../media/unknown1.mp4"  /><Relationship Id="rId6" Type="http://schemas.openxmlformats.org/officeDocument/2006/relationships/image" Target="../media/image1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17.png"  /><Relationship Id="rId4" Type="http://schemas.openxmlformats.org/officeDocument/2006/relationships/video" Target="../media/unknown2.mp4"  /><Relationship Id="rId5" Type="http://schemas.microsoft.com/office/2007/relationships/media" Target="../media/unknown2.mp4"  /><Relationship Id="rId6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17.png"  /><Relationship Id="rId4" Type="http://schemas.openxmlformats.org/officeDocument/2006/relationships/video" Target="../media/unknown3.mp4"  /><Relationship Id="rId5" Type="http://schemas.microsoft.com/office/2007/relationships/media" Target="../media/unknown3.mp4"  /><Relationship Id="rId6" Type="http://schemas.openxmlformats.org/officeDocument/2006/relationships/image" Target="../media/image2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0" y="2857500"/>
            <a:ext cx="5435600" cy="689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7759700"/>
            <a:ext cx="13081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14922500" y="1308100"/>
            <a:ext cx="3086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76200" y="749300"/>
            <a:ext cx="16522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600" y="9753600"/>
            <a:ext cx="18491200" cy="533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7800" y="749300"/>
            <a:ext cx="94869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600" b="0" i="0" u="none" strike="noStrike" spc="300">
                <a:solidFill>
                  <a:srgbClr val="FFFFFF"/>
                </a:solidFill>
                <a:latin typeface="Gmarket Sans Bold"/>
              </a:rPr>
              <a:t>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7800" y="2489200"/>
            <a:ext cx="6692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Noto Sans CJK KR Medium"/>
              </a:rPr>
              <a:t>Game : SpaceShipLooting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800" y="7823200"/>
            <a:ext cx="6692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Noto Sans CJK KR Medium"/>
              </a:rPr>
              <a:t>발표자</a:t>
            </a:r>
            <a:r>
              <a:rPr lang="en-US" sz="4000" b="0" i="0" u="none" strike="noStrike">
                <a:solidFill>
                  <a:srgbClr val="FFFFFF"/>
                </a:solidFill>
                <a:latin typeface="Noto Sans CJK KR Medium"/>
              </a:rPr>
              <a:t> : </a:t>
            </a:r>
            <a:r>
              <a:rPr lang="ko-KR" sz="4000" b="0" i="0" u="none" strike="noStrike">
                <a:solidFill>
                  <a:srgbClr val="FFFFFF"/>
                </a:solidFill>
                <a:ea typeface="Noto Sans CJK KR Medium"/>
              </a:rPr>
              <a:t>차용진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800" y="8826500"/>
            <a:ext cx="8458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Noto Sans CJK KR Medium"/>
              </a:rPr>
              <a:t>팀원</a:t>
            </a:r>
            <a:r>
              <a:rPr lang="en-US" sz="4000" b="0" i="0" u="none" strike="noStrike">
                <a:solidFill>
                  <a:srgbClr val="FFFFFF"/>
                </a:solidFill>
                <a:latin typeface="Noto Sans CJK KR Medium"/>
              </a:rPr>
              <a:t> : </a:t>
            </a:r>
            <a:r>
              <a:rPr lang="ko-KR" sz="4000" b="0" i="0" u="none" strike="noStrike">
                <a:solidFill>
                  <a:srgbClr val="FFFFFF"/>
                </a:solidFill>
                <a:ea typeface="Noto Sans CJK KR Medium"/>
              </a:rPr>
              <a:t>김영찬</a:t>
            </a:r>
            <a:r>
              <a:rPr lang="en-US" sz="4000" b="0" i="0" u="none" strike="noStrike">
                <a:solidFill>
                  <a:srgbClr val="FFFFFF"/>
                </a:solidFill>
                <a:latin typeface="Noto Sans CJK KR Medium"/>
              </a:rPr>
              <a:t>, </a:t>
            </a:r>
            <a:r>
              <a:rPr lang="ko-KR" sz="4000" b="0" i="0" u="none" strike="noStrike">
                <a:solidFill>
                  <a:srgbClr val="FFFFFF"/>
                </a:solidFill>
                <a:ea typeface="Noto Sans CJK KR Medium"/>
              </a:rPr>
              <a:t>임효천</a:t>
            </a:r>
            <a:r>
              <a:rPr lang="en-US" sz="4000" b="0" i="0" u="none" strike="noStrike">
                <a:solidFill>
                  <a:srgbClr val="FFFFFF"/>
                </a:solidFill>
                <a:latin typeface="Noto Sans CJK KR Medium"/>
              </a:rPr>
              <a:t>, </a:t>
            </a:r>
            <a:r>
              <a:rPr lang="ko-KR" sz="4000" b="0" i="0" u="none" strike="noStrike">
                <a:solidFill>
                  <a:srgbClr val="FFFFFF"/>
                </a:solidFill>
                <a:ea typeface="Noto Sans CJK KR Medium"/>
              </a:rPr>
              <a:t>전소현</a:t>
            </a:r>
            <a:r>
              <a:rPr lang="en-US" sz="4000" b="0" i="0" u="none" strike="noStrike">
                <a:solidFill>
                  <a:srgbClr val="FFFFFF"/>
                </a:solidFill>
                <a:latin typeface="Noto Sans CJK KR Medium"/>
              </a:rPr>
              <a:t>, </a:t>
            </a:r>
            <a:r>
              <a:rPr lang="ko-KR" sz="4000" b="0" i="0" u="none" strike="noStrike">
                <a:solidFill>
                  <a:srgbClr val="FFFFFF"/>
                </a:solidFill>
                <a:ea typeface="Noto Sans CJK KR Medium"/>
              </a:rPr>
              <a:t>강지혜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28600" y="-12700"/>
            <a:ext cx="5245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진행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0"/>
            <a:ext cx="10350500" cy="60833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841500" y="6045200"/>
          <a:ext cx="10655300" cy="4279900"/>
        </p:xfrm>
        <a:graphic>
          <a:graphicData uri="http://schemas.openxmlformats.org/drawingml/2006/table">
            <a:tbl>
              <a:tblPr/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2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000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⓪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플레이어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스폰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000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적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유도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장치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상호작용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②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카드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드랍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퍼즐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단서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찾기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③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퍼즐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단서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찾기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④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퍼즐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단서를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토대로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탈출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4909800" y="1003300"/>
            <a:ext cx="3263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Stage2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92100" y="2095500"/>
            <a:ext cx="53721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목표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: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함장실로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이동하기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위해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임무를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수행하라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28600" y="-12700"/>
            <a:ext cx="5245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진행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841500" y="8140700"/>
          <a:ext cx="10655300" cy="2146300"/>
        </p:xfrm>
        <a:graphic>
          <a:graphicData uri="http://schemas.openxmlformats.org/drawingml/2006/table">
            <a:tbl>
              <a:tblPr/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2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000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⓪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플레이어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스폰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000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시작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092200"/>
            <a:ext cx="10655300" cy="7048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909800" y="1003300"/>
            <a:ext cx="3263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BossStage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92100" y="2324100"/>
            <a:ext cx="5372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목표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: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보스를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처치하라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019300"/>
            <a:ext cx="15633700" cy="6235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09400" y="-12700"/>
            <a:ext cx="6464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게임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시스템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09800" y="1003300"/>
            <a:ext cx="3263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Stage1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612900"/>
            <a:ext cx="15138400" cy="8394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09400" y="-12700"/>
            <a:ext cx="6464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게임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시스템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09800" y="1003300"/>
            <a:ext cx="3263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Player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설계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587500"/>
            <a:ext cx="18008600" cy="8699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09400" y="-12700"/>
            <a:ext cx="6464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게임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시스템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09800" y="1003300"/>
            <a:ext cx="3263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Enemy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설계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600" y="1549400"/>
            <a:ext cx="45339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549400"/>
            <a:ext cx="8801100" cy="8661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709400" y="-12700"/>
            <a:ext cx="6464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게임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시스템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98400" y="1041400"/>
            <a:ext cx="5575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Enemy-Player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상호작용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362200"/>
            <a:ext cx="9207500" cy="55753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045700" y="2362200"/>
          <a:ext cx="8089900" cy="427990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2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오버마인드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건물형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특징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에너지를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활용한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패턴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0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승리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조건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그로기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혹은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파괴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보스에게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데미지를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처치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2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709400" y="-12700"/>
            <a:ext cx="6464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게임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시스템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9800" y="1003300"/>
            <a:ext cx="3263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Boss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설계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362200"/>
            <a:ext cx="9156700" cy="54864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045700" y="2362200"/>
          <a:ext cx="8089900" cy="637540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2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스킬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폭발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특징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보스가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코어에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에너지를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연결한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후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몇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초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코어를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폭발시켜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특정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지역에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데미지를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주는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스킬이다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00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파훼법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연결되어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있는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에너지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선을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플레이어가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파괴해야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한다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에너지가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연결된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주변에서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벗어나야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된다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63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12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709400" y="-12700"/>
            <a:ext cx="6464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게임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시스템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9800" y="1003300"/>
            <a:ext cx="3263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Boss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설계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362200"/>
            <a:ext cx="9156700" cy="54991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045700" y="2362200"/>
          <a:ext cx="8089900" cy="720090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2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스킬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레이저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빔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특징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눈알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보스가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등장하여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플레이어를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향해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레이저를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발사한다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0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파훼법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1. 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코어가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아닌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팬스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뒤에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몸을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숨긴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.(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코어에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레이저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빔이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맞으면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코어의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체력이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회복된다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.)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2. 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보스의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눈을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향해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일정량의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데미지를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준다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일정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이상의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데미지를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입히면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보스가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그로기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상태가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된다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95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12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709400" y="-12700"/>
            <a:ext cx="6464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게임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시스템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9800" y="1003300"/>
            <a:ext cx="3263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Boss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설계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045700" y="2362200"/>
          <a:ext cx="8089900" cy="720090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2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스킬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Emp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공격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특징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보스가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강력한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전자파를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발생하여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맵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전체에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데미지를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주는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스킬이다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0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파훼법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플레이어가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앉아서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스킬을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피할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있다</a:t>
                      </a:r>
                      <a:r>
                        <a:rPr lang="en-US" sz="3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95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12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362200"/>
            <a:ext cx="9182100" cy="552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709400" y="-12700"/>
            <a:ext cx="6464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게임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시스템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9800" y="1003300"/>
            <a:ext cx="3263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Boss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설계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73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3175000" y="5981700"/>
            <a:ext cx="3175000" cy="448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0" y="0"/>
            <a:ext cx="11950700" cy="102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39300" y="3683000"/>
            <a:ext cx="1841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3200" b="0" i="0" u="none" strike="noStrike" spc="-100">
                <a:solidFill>
                  <a:srgbClr val="2D2D2D"/>
                </a:solidFill>
                <a:ea typeface="Gmarket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97800" y="3492500"/>
            <a:ext cx="17526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800" b="0" i="0" u="none" strike="noStrike" spc="-300">
                <a:solidFill>
                  <a:srgbClr val="284ADE"/>
                </a:solidFill>
                <a:latin typeface="Gmarket Sans 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7823200" y="3390900"/>
            <a:ext cx="36576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265400" y="3644900"/>
            <a:ext cx="1663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3200" b="0" i="0" u="none" strike="noStrike" spc="-100">
                <a:solidFill>
                  <a:srgbClr val="2D2D2D"/>
                </a:solidFill>
                <a:ea typeface="Gmarket Sans Bold"/>
              </a:rPr>
              <a:t>게임</a:t>
            </a:r>
            <a:r>
              <a:rPr lang="en-US" sz="3200" b="0" i="0" u="none" strike="noStrike" spc="-100">
                <a:solidFill>
                  <a:srgbClr val="2D2D2D"/>
                </a:solidFill>
                <a:latin typeface="Gmarket Sans Bold"/>
              </a:rPr>
              <a:t> </a:t>
            </a:r>
            <a:r>
              <a:rPr lang="ko-KR" sz="3200" b="0" i="0" u="none" strike="noStrike" spc="-100">
                <a:solidFill>
                  <a:srgbClr val="2D2D2D"/>
                </a:solidFill>
                <a:ea typeface="Gmarket Sans Bold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46100" y="3505200"/>
            <a:ext cx="1752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800" b="0" i="0" u="none" strike="noStrike" spc="-300">
                <a:solidFill>
                  <a:srgbClr val="284ADE"/>
                </a:solidFill>
                <a:latin typeface="Gmarket Sans Bold"/>
              </a:rPr>
              <a:t>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3258800" y="3390900"/>
            <a:ext cx="36576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96400" y="6896100"/>
            <a:ext cx="2184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3200" b="0" i="0" u="none" strike="noStrike" spc="-100">
                <a:solidFill>
                  <a:srgbClr val="2D2D2D"/>
                </a:solidFill>
                <a:ea typeface="Gmarket Sans Bold"/>
              </a:rPr>
              <a:t>마무리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10500" y="6743700"/>
            <a:ext cx="17526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800" b="0" i="0" u="none" strike="noStrike" spc="-300">
                <a:solidFill>
                  <a:srgbClr val="284ADE"/>
                </a:solidFill>
                <a:latin typeface="Gmarket Sans Bold"/>
              </a:rPr>
              <a:t>03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7823200" y="6642100"/>
            <a:ext cx="36576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337800" y="4165600"/>
            <a:ext cx="11430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게임</a:t>
            </a: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소개</a:t>
            </a:r>
          </a:p>
          <a:p>
            <a:pPr lvl="0" algn="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기획</a:t>
            </a: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의도</a:t>
            </a:r>
          </a:p>
          <a:p>
            <a:pPr lvl="0" algn="r">
              <a:lnSpc>
                <a:spcPct val="132800"/>
              </a:lnSpc>
            </a:pPr>
            <a:endParaRPr lang="ko-KR" sz="1800" b="0" i="0" u="none" strike="noStrike">
              <a:solidFill>
                <a:srgbClr val="595959"/>
              </a:solidFill>
              <a:ea typeface="Gmarket Sans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63700" y="4165600"/>
            <a:ext cx="25527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진행</a:t>
            </a: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설계</a:t>
            </a:r>
          </a:p>
          <a:p>
            <a:pPr lvl="0" algn="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-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게임</a:t>
            </a: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시스템</a:t>
            </a: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 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설계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7400" y="1765300"/>
            <a:ext cx="43942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400" b="0" i="0" u="none" strike="noStrike">
                <a:solidFill>
                  <a:srgbClr val="FFFFFF"/>
                </a:solidFill>
                <a:latin typeface="Gmarket Sans Bold"/>
              </a:rPr>
              <a:t>Index.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02600" y="7518400"/>
            <a:ext cx="3365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개발</a:t>
            </a: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일정</a:t>
            </a:r>
          </a:p>
          <a:p>
            <a:pPr lvl="0" algn="r">
              <a:lnSpc>
                <a:spcPct val="132800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18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market Sans Medium"/>
              </a:rPr>
              <a:t>사항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712700" y="3657600"/>
            <a:ext cx="3263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-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개발</a:t>
            </a: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일정</a:t>
            </a:r>
          </a:p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사항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42800" y="2578100"/>
            <a:ext cx="38989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03.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마무리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896600" cy="7264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73300"/>
            <a:ext cx="9283700" cy="801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52600" y="-25400"/>
            <a:ext cx="3987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개발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일정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55900" y="1689100"/>
            <a:ext cx="27686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11/28 ~ 12/30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104900"/>
            <a:ext cx="10134600" cy="10134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129000" y="-25400"/>
            <a:ext cx="2311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질문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7759700"/>
            <a:ext cx="13081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400" y="2857500"/>
            <a:ext cx="5435600" cy="689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1300" y="9753600"/>
            <a:ext cx="18757900" cy="533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71600" y="2959100"/>
            <a:ext cx="112014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200" b="0" i="0" u="none" strike="noStrike" spc="-400">
                <a:solidFill>
                  <a:srgbClr val="FFFFFF"/>
                </a:solidFill>
                <a:latin typeface="Gmarket Sans Bold"/>
              </a:rPr>
              <a:t>Thank You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4846300" y="1384300"/>
            <a:ext cx="3225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03000" y="2603500"/>
            <a:ext cx="5308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01.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개요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712700" y="4140200"/>
            <a:ext cx="3263900" cy="198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게임</a:t>
            </a: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소개</a:t>
            </a:r>
          </a:p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기획</a:t>
            </a: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의도</a:t>
            </a:r>
          </a:p>
          <a:p>
            <a:pPr lvl="0" algn="r">
              <a:lnSpc>
                <a:spcPct val="132800"/>
              </a:lnSpc>
            </a:pPr>
            <a:endParaRPr lang="ko-KR" sz="3300" b="0" i="0" u="none" strike="noStrike" spc="-100">
              <a:solidFill>
                <a:srgbClr val="595959"/>
              </a:solidFill>
              <a:ea typeface="Gmarket Sans Medium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8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65300" y="-38100"/>
            <a:ext cx="3987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게임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소개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1590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6502400"/>
            <a:ext cx="1625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0" y="6502400"/>
            <a:ext cx="1625600" cy="162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400" y="6502400"/>
            <a:ext cx="1625600" cy="162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47900" y="2146300"/>
            <a:ext cx="871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목표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: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에이전트가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되어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,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우주선을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점령하자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0" y="4597400"/>
            <a:ext cx="3530600" cy="3530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458700" y="6083300"/>
            <a:ext cx="1473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전투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800" y="2159000"/>
            <a:ext cx="3530600" cy="3530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985500" y="3644900"/>
            <a:ext cx="1473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은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엄폐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9700" y="2159000"/>
            <a:ext cx="3530600" cy="3530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881100" y="3644900"/>
            <a:ext cx="1473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퍼즐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24200" y="6845300"/>
            <a:ext cx="71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-200">
                <a:solidFill>
                  <a:srgbClr val="000000"/>
                </a:solidFill>
                <a:latin typeface="Gmarket Sans Bold"/>
              </a:rPr>
              <a:t>+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59500" y="6845300"/>
            <a:ext cx="71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-200">
                <a:solidFill>
                  <a:srgbClr val="000000"/>
                </a:solidFill>
                <a:latin typeface="Gmarket Sans Bold"/>
              </a:rPr>
              <a:t>+</a:t>
            </a: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65300" y="-38100"/>
            <a:ext cx="3987800" cy="1155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기획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의도</a:t>
            </a:r>
            <a:endParaRPr lang="ko-KR" sz="6500" b="0" i="0" u="none" strike="noStrike" spc="-300">
              <a:solidFill>
                <a:srgbClr val="284ade"/>
              </a:solidFill>
              <a:ea typeface="Gmarket Sans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300" y="1155700"/>
            <a:ext cx="1625600" cy="1625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13000" y="1689100"/>
            <a:ext cx="8712200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1. VR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을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활용한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은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,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엄폐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유도</a:t>
            </a:r>
            <a:endParaRPr lang="ko-KR" sz="3000" b="0" i="0" u="none" strike="noStrike" spc="-100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7" name="SpaceShip_시연영상_은엄폐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2823881" y="2247900"/>
            <a:ext cx="12640238" cy="7162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63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1155700"/>
            <a:ext cx="1625600" cy="1625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13000" y="1689100"/>
            <a:ext cx="8712200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000000"/>
                </a:solidFill>
                <a:latin typeface="Gmarket Sans Bold"/>
              </a:rPr>
              <a:t>2. VR </a:t>
            </a:r>
            <a:r>
              <a:rPr lang="ko-KR" sz="3000" b="0" i="0" u="none" strike="noStrike">
                <a:solidFill>
                  <a:srgbClr val="000000"/>
                </a:solidFill>
                <a:ea typeface="Gmarket Sans Bold"/>
              </a:rPr>
              <a:t>상호작용을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Bold"/>
              </a:rPr>
              <a:t>이용한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Bold"/>
              </a:rPr>
              <a:t>퍼즐</a:t>
            </a:r>
            <a:endParaRPr lang="ko-KR" sz="30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465300" y="-38100"/>
            <a:ext cx="3987800" cy="1155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기획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의도</a:t>
            </a:r>
            <a:endParaRPr lang="ko-KR" sz="6500" b="0" i="0" u="none" strike="noStrike" spc="-300">
              <a:solidFill>
                <a:srgbClr val="284ade"/>
              </a:solidFill>
              <a:ea typeface="Gmarket Sans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  <p:pic>
        <p:nvPicPr>
          <p:cNvPr id="7" name="SpaceShip_시연영상_물건뒤집기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2819400" y="2247900"/>
            <a:ext cx="12640235" cy="716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>
                                      <p:tgtEl>
                                        <p:spTgt spid="7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5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2300" y="1155700"/>
            <a:ext cx="1625600" cy="1625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13000" y="1689100"/>
            <a:ext cx="8712200" cy="533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3000" b="0" i="0" u="none" strike="noStrike">
                <a:solidFill>
                  <a:srgbClr val="000000"/>
                </a:solidFill>
                <a:latin typeface="Gmarket Sans Bold"/>
              </a:rPr>
              <a:t>3. VR </a:t>
            </a:r>
            <a:r>
              <a:rPr lang="ko-KR" sz="3000" b="0" i="0" u="none" strike="noStrike">
                <a:solidFill>
                  <a:srgbClr val="000000"/>
                </a:solidFill>
                <a:ea typeface="Gmarket Sans Bold"/>
              </a:rPr>
              <a:t>만의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Bold"/>
              </a:rPr>
              <a:t>무기</a:t>
            </a:r>
            <a:r>
              <a:rPr lang="en-US" sz="30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Gmarket Sans Bold"/>
              </a:rPr>
              <a:t>상호작용</a:t>
            </a:r>
            <a:endParaRPr lang="ko-KR" sz="3000" b="0" i="0" u="none" strike="noStrike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465300" y="-38100"/>
            <a:ext cx="3987800" cy="1155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기획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의도</a:t>
            </a:r>
            <a:endParaRPr lang="ko-KR" sz="6500" b="0" i="0" u="none" strike="noStrike" spc="-300">
              <a:solidFill>
                <a:srgbClr val="284ade"/>
              </a:solidFill>
              <a:ea typeface="Gmarket Sans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  <p:pic>
        <p:nvPicPr>
          <p:cNvPr id="7" name="SpaceShip_시연영상_무기파지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2819399" y="2247900"/>
            <a:ext cx="12640237" cy="716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>
                                      <p:tgtEl>
                                        <p:spTgt spid="7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04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03000" y="2603500"/>
            <a:ext cx="5308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02.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게임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509500" y="4178300"/>
            <a:ext cx="33147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-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진행</a:t>
            </a: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설계</a:t>
            </a:r>
          </a:p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-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게임</a:t>
            </a: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시스템</a:t>
            </a: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-100">
                <a:solidFill>
                  <a:srgbClr val="595959"/>
                </a:solidFill>
                <a:ea typeface="Gmarket Sans Medium"/>
              </a:rPr>
              <a:t>설계</a:t>
            </a: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 </a:t>
            </a:r>
          </a:p>
          <a:p>
            <a:pPr lvl="0" algn="r">
              <a:lnSpc>
                <a:spcPct val="132800"/>
              </a:lnSpc>
            </a:pPr>
            <a:endParaRPr lang="en-US" sz="3300" b="0" i="0" u="none" strike="noStrike" spc="-100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5049500" y="5727700"/>
            <a:ext cx="32258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28600" y="-12700"/>
            <a:ext cx="52451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-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진행</a:t>
            </a:r>
            <a:r>
              <a:rPr lang="en-US" sz="6500" b="0" i="0" u="none" strike="noStrike" spc="-300">
                <a:solidFill>
                  <a:srgbClr val="284ADE"/>
                </a:solidFill>
                <a:latin typeface="Gmarket Sans Bold"/>
              </a:rPr>
              <a:t> </a:t>
            </a:r>
            <a:r>
              <a:rPr lang="ko-KR" sz="6500" b="0" i="0" u="none" strike="noStrike" spc="-300">
                <a:solidFill>
                  <a:srgbClr val="284ADE"/>
                </a:solidFill>
                <a:ea typeface="Gmarket Sans Bold"/>
              </a:rPr>
              <a:t>설계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016000"/>
            <a:ext cx="10655300" cy="51943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841500" y="6210300"/>
          <a:ext cx="10655300" cy="4076700"/>
        </p:xfrm>
        <a:graphic>
          <a:graphicData uri="http://schemas.openxmlformats.org/drawingml/2006/table">
            <a:tbl>
              <a:tblPr/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60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⓪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플레이어</a:t>
                      </a:r>
                      <a:r>
                        <a:rPr lang="en-US" sz="4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스폰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전원실</a:t>
                      </a:r>
                      <a:r>
                        <a:rPr lang="en-US" sz="4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다운</a:t>
                      </a:r>
                      <a:r>
                        <a:rPr lang="en-US" sz="4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미션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14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4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②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4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다음</a:t>
                      </a:r>
                      <a:r>
                        <a:rPr lang="en-US" sz="4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층으로</a:t>
                      </a:r>
                      <a:r>
                        <a:rPr lang="en-US" sz="4000" b="0" i="0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4000" b="0" i="0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4909800" y="1003300"/>
            <a:ext cx="3263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en-US" sz="3300" b="0" i="0" u="none" strike="noStrike" spc="-100">
                <a:solidFill>
                  <a:srgbClr val="595959"/>
                </a:solidFill>
                <a:latin typeface="Gmarket Sans Medium"/>
              </a:rPr>
              <a:t>Stage1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92100" y="2324100"/>
            <a:ext cx="871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목표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: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전원실을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차단시켜라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351</ep:Words>
  <ep:PresentationFormat>사용자 지정</ep:PresentationFormat>
  <ep:Paragraphs>119</ep:Paragraphs>
  <ep:Slides>23</ep:Slides>
  <ep:Notes>0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bf980</cp:lastModifiedBy>
  <dcterms:modified xsi:type="dcterms:W3CDTF">2024-12-29T07:40:57.413</dcterms:modified>
  <cp:revision>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